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C2E223-EE06-4535-BBAD-5F2A1104857A}" v="36" dt="2025-09-09T13:56:21.737"/>
    <p1510:client id="{A26CB8F2-1FA3-4F79-9E20-5B5247EE8473}" v="45" dt="2025-09-09T13:54:03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>
      <p:cViewPr varScale="1">
        <p:scale>
          <a:sx n="146" d="100"/>
          <a:sy n="146" d="100"/>
        </p:scale>
        <p:origin x="664" y="4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fr-FR"/>
          </a:p>
        </p:txBody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3160278" y="1145010"/>
            <a:ext cx="2483751" cy="453151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Similarities</a:t>
            </a:r>
            <a:endParaRPr lang="fr" sz="1200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948161" y="1681813"/>
            <a:ext cx="1994263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3152495" y="1680775"/>
            <a:ext cx="2489479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5764994" y="1679771"/>
            <a:ext cx="250506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5768624" y="1143981"/>
            <a:ext cx="2483751" cy="453152"/>
          </a:xfrm>
          <a:prstGeom prst="roundRect">
            <a:avLst>
              <a:gd name="adj" fmla="val 3030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" sz="1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Differences</a:t>
            </a:r>
            <a:endParaRPr dirty="0" err="1"/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BE4525D9-922E-AFC4-3ECB-83D8B93F2EC7}"/>
              </a:ext>
            </a:extLst>
          </p:cNvPr>
          <p:cNvSpPr/>
          <p:nvPr/>
        </p:nvSpPr>
        <p:spPr>
          <a:xfrm>
            <a:off x="955305" y="2246168"/>
            <a:ext cx="1988193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Google Shape;57;p13">
            <a:extLst>
              <a:ext uri="{FF2B5EF4-FFF2-40B4-BE49-F238E27FC236}">
                <a16:creationId xmlns:a16="http://schemas.microsoft.com/office/drawing/2014/main" id="{08F342F7-6C8E-7B80-0802-D4CEB2009E39}"/>
              </a:ext>
            </a:extLst>
          </p:cNvPr>
          <p:cNvSpPr/>
          <p:nvPr/>
        </p:nvSpPr>
        <p:spPr>
          <a:xfrm>
            <a:off x="3159637" y="2245130"/>
            <a:ext cx="2489479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" name="Google Shape;58;p13">
            <a:extLst>
              <a:ext uri="{FF2B5EF4-FFF2-40B4-BE49-F238E27FC236}">
                <a16:creationId xmlns:a16="http://schemas.microsoft.com/office/drawing/2014/main" id="{26569357-42DF-328D-318E-82A6D9D3B304}"/>
              </a:ext>
            </a:extLst>
          </p:cNvPr>
          <p:cNvSpPr/>
          <p:nvPr/>
        </p:nvSpPr>
        <p:spPr>
          <a:xfrm>
            <a:off x="5772138" y="2244127"/>
            <a:ext cx="250506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;p13">
            <a:extLst>
              <a:ext uri="{FF2B5EF4-FFF2-40B4-BE49-F238E27FC236}">
                <a16:creationId xmlns:a16="http://schemas.microsoft.com/office/drawing/2014/main" id="{8DCB565F-2E7D-4BF0-BA83-7ED3F1FC8848}"/>
              </a:ext>
            </a:extLst>
          </p:cNvPr>
          <p:cNvSpPr/>
          <p:nvPr/>
        </p:nvSpPr>
        <p:spPr>
          <a:xfrm>
            <a:off x="955305" y="2803381"/>
            <a:ext cx="1988193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Google Shape;57;p13">
            <a:extLst>
              <a:ext uri="{FF2B5EF4-FFF2-40B4-BE49-F238E27FC236}">
                <a16:creationId xmlns:a16="http://schemas.microsoft.com/office/drawing/2014/main" id="{8014A458-3DE5-B7E9-5B6B-35687A84567C}"/>
              </a:ext>
            </a:extLst>
          </p:cNvPr>
          <p:cNvSpPr/>
          <p:nvPr/>
        </p:nvSpPr>
        <p:spPr>
          <a:xfrm>
            <a:off x="3159637" y="2802343"/>
            <a:ext cx="2489479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Google Shape;58;p13">
            <a:extLst>
              <a:ext uri="{FF2B5EF4-FFF2-40B4-BE49-F238E27FC236}">
                <a16:creationId xmlns:a16="http://schemas.microsoft.com/office/drawing/2014/main" id="{5224F002-2955-5A1E-A315-612CB7D4D183}"/>
              </a:ext>
            </a:extLst>
          </p:cNvPr>
          <p:cNvSpPr/>
          <p:nvPr/>
        </p:nvSpPr>
        <p:spPr>
          <a:xfrm>
            <a:off x="5772138" y="2801339"/>
            <a:ext cx="250506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21B2662D-118B-2A61-BBDF-F388878E3DA7}"/>
              </a:ext>
            </a:extLst>
          </p:cNvPr>
          <p:cNvSpPr/>
          <p:nvPr/>
        </p:nvSpPr>
        <p:spPr>
          <a:xfrm>
            <a:off x="962448" y="3374880"/>
            <a:ext cx="1988193" cy="44600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F7C1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" name="Google Shape;57;p13">
            <a:extLst>
              <a:ext uri="{FF2B5EF4-FFF2-40B4-BE49-F238E27FC236}">
                <a16:creationId xmlns:a16="http://schemas.microsoft.com/office/drawing/2014/main" id="{1C4D8C5C-450C-CB41-E3DC-F6C7C6AD77B7}"/>
              </a:ext>
            </a:extLst>
          </p:cNvPr>
          <p:cNvSpPr/>
          <p:nvPr/>
        </p:nvSpPr>
        <p:spPr>
          <a:xfrm>
            <a:off x="3166782" y="3373842"/>
            <a:ext cx="2489479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" name="Google Shape;58;p13">
            <a:extLst>
              <a:ext uri="{FF2B5EF4-FFF2-40B4-BE49-F238E27FC236}">
                <a16:creationId xmlns:a16="http://schemas.microsoft.com/office/drawing/2014/main" id="{F1778E40-B99B-B072-91FF-4E82044BC4F5}"/>
              </a:ext>
            </a:extLst>
          </p:cNvPr>
          <p:cNvSpPr/>
          <p:nvPr/>
        </p:nvSpPr>
        <p:spPr>
          <a:xfrm>
            <a:off x="5779281" y="3372839"/>
            <a:ext cx="2505068" cy="453151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3738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900" tIns="39550" rIns="98900" bIns="395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4E652B9-66FC-CF9D-5234-771823389FE2}"/>
              </a:ext>
            </a:extLst>
          </p:cNvPr>
          <p:cNvSpPr txBox="1"/>
          <p:nvPr/>
        </p:nvSpPr>
        <p:spPr>
          <a:xfrm>
            <a:off x="1048107" y="1788749"/>
            <a:ext cx="1503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Vaqueros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5A9B0CC-453D-CCA3-6D7C-90E687D88101}"/>
              </a:ext>
            </a:extLst>
          </p:cNvPr>
          <p:cNvSpPr txBox="1"/>
          <p:nvPr/>
        </p:nvSpPr>
        <p:spPr>
          <a:xfrm>
            <a:off x="1043751" y="2350454"/>
            <a:ext cx="1503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Black Cowboys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E71A50F-3EC5-2296-B911-2DFFC1CB0CAF}"/>
              </a:ext>
            </a:extLst>
          </p:cNvPr>
          <p:cNvSpPr txBox="1"/>
          <p:nvPr/>
        </p:nvSpPr>
        <p:spPr>
          <a:xfrm>
            <a:off x="1048107" y="2891660"/>
            <a:ext cx="15035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Cowgirls</a:t>
            </a:r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5326617-E301-E577-B240-59D0DD04498C}"/>
              </a:ext>
            </a:extLst>
          </p:cNvPr>
          <p:cNvSpPr txBox="1"/>
          <p:nvPr/>
        </p:nvSpPr>
        <p:spPr>
          <a:xfrm>
            <a:off x="1043751" y="3458934"/>
            <a:ext cx="18300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Native American Cowboys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Affichage à l'écran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Open Sans</vt:lpstr>
      <vt:lpstr>Arial</vt:lpstr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Claire de Geffrier</cp:lastModifiedBy>
  <cp:revision>54</cp:revision>
  <dcterms:modified xsi:type="dcterms:W3CDTF">2025-09-15T17:31:40Z</dcterms:modified>
</cp:coreProperties>
</file>